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10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6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9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2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0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0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9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3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8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4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972E-8B26-4F9C-9750-DDFEB97ADA1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6EA1-C0A2-4612-A715-F01804A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-19050"/>
            <a:ext cx="8246721" cy="5143500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 rot="10800000">
            <a:off x="914400" y="-19051"/>
            <a:ext cx="7391400" cy="513419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2581"/>
            <a:ext cx="4667249" cy="513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-371698"/>
            <a:ext cx="7772400" cy="4924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u="sng" spc="-3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Boat Insurance </a:t>
            </a:r>
            <a:r>
              <a:rPr lang="en-US" sz="5000" b="1" u="sng" spc="-3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Basics:</a:t>
            </a:r>
            <a:r>
              <a:rPr lang="en-US" sz="5000" b="1" spc="-300" dirty="0" smtClean="0">
                <a:solidFill>
                  <a:srgbClr val="002060"/>
                </a:solidFill>
              </a:rPr>
              <a:t/>
            </a:r>
            <a:br>
              <a:rPr lang="en-US" sz="5000" b="1" spc="-300" dirty="0" smtClean="0">
                <a:solidFill>
                  <a:srgbClr val="002060"/>
                </a:solidFill>
              </a:rPr>
            </a:br>
            <a:r>
              <a:rPr lang="en-US" sz="6600" b="1" spc="-300" dirty="0">
                <a:solidFill>
                  <a:srgbClr val="002060"/>
                </a:solidFill>
                <a:latin typeface="Arial Narrow" panose="020B0606020202030204" pitchFamily="34" charset="0"/>
              </a:rPr>
              <a:t>5 </a:t>
            </a:r>
            <a:r>
              <a:rPr lang="en-US" sz="6600" b="1" spc="-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Insider Secrets  to the Best &amp; Cheapest</a:t>
            </a:r>
          </a:p>
          <a:p>
            <a:pPr algn="l"/>
            <a:r>
              <a:rPr lang="en-US" sz="6600" b="1" spc="-3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Boat Insurance</a:t>
            </a:r>
            <a:endParaRPr lang="en-US" sz="6600" b="1" spc="-3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Agreed </a:t>
            </a:r>
            <a:r>
              <a:rPr lang="en-US" b="1" dirty="0" smtClean="0"/>
              <a:t>Value vs Book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If there’s a claim, how will they value your boat?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&amp; Labor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If there’s a claim, </a:t>
            </a:r>
            <a:r>
              <a:rPr lang="en-US" sz="5400" dirty="0" smtClean="0">
                <a:solidFill>
                  <a:srgbClr val="FF0000"/>
                </a:solidFill>
              </a:rPr>
              <a:t>how much will they pay </a:t>
            </a:r>
            <a:r>
              <a:rPr lang="en-US" sz="5400" dirty="0" smtClean="0"/>
              <a:t>to shop to fix it</a:t>
            </a:r>
            <a:r>
              <a:rPr lang="en-US" sz="5400" dirty="0" smtClean="0"/>
              <a:t>?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Who</a:t>
            </a:r>
            <a:r>
              <a:rPr lang="en-US" sz="5400" dirty="0" smtClean="0"/>
              <a:t> choose the shop?</a:t>
            </a:r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Salvage Coverage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If your boat sinks, </a:t>
            </a:r>
            <a:r>
              <a:rPr lang="en-US" sz="5400" dirty="0" smtClean="0">
                <a:solidFill>
                  <a:srgbClr val="FF0000"/>
                </a:solidFill>
              </a:rPr>
              <a:t>who will pay</a:t>
            </a:r>
            <a:r>
              <a:rPr lang="en-US" sz="5400" dirty="0" smtClean="0"/>
              <a:t> to clean it up?</a:t>
            </a:r>
          </a:p>
          <a:p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Towing Reimbursement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If you need a tow, </a:t>
            </a:r>
            <a:r>
              <a:rPr lang="en-US" sz="5400" dirty="0" smtClean="0">
                <a:solidFill>
                  <a:srgbClr val="FF0000"/>
                </a:solidFill>
              </a:rPr>
              <a:t>how much if any </a:t>
            </a:r>
            <a:r>
              <a:rPr lang="en-US" sz="5400" dirty="0" smtClean="0"/>
              <a:t>will they cover?</a:t>
            </a:r>
          </a:p>
          <a:p>
            <a:pPr marL="0" indent="0">
              <a:buNone/>
            </a:pPr>
            <a:endParaRPr lang="en-US" sz="3600" b="1" dirty="0" smtClean="0"/>
          </a:p>
          <a:p>
            <a:endParaRPr lang="en-US" sz="4800" dirty="0" smtClean="0"/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Speed of Approval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there is a claim, </a:t>
            </a:r>
            <a:r>
              <a:rPr lang="en-US" sz="4800" dirty="0" smtClean="0">
                <a:solidFill>
                  <a:srgbClr val="FF0000"/>
                </a:solidFill>
              </a:rPr>
              <a:t>how quickly will they approve your claim </a:t>
            </a:r>
            <a:r>
              <a:rPr lang="en-US" sz="4800" dirty="0" smtClean="0"/>
              <a:t>so you can get back out on the water?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Get the Cheapes</a:t>
            </a:r>
            <a:r>
              <a:rPr lang="en-US" b="1" dirty="0" smtClean="0"/>
              <a:t>t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Homeowners Provider</a:t>
            </a:r>
          </a:p>
          <a:p>
            <a:pPr marL="0" indent="0" algn="ctr">
              <a:buNone/>
            </a:pPr>
            <a:r>
              <a:rPr lang="en-US" sz="5400" b="1" dirty="0" smtClean="0"/>
              <a:t>Marine Insurance Provider</a:t>
            </a:r>
          </a:p>
          <a:p>
            <a:pPr marL="0" indent="0" algn="ctr">
              <a:buNone/>
            </a:pPr>
            <a:r>
              <a:rPr lang="en-US" sz="3900" dirty="0" smtClean="0"/>
              <a:t>(that specializes in </a:t>
            </a:r>
            <a:r>
              <a:rPr lang="en-US" sz="3900" dirty="0" smtClean="0">
                <a:solidFill>
                  <a:srgbClr val="FF0000"/>
                </a:solidFill>
              </a:rPr>
              <a:t>your type of boat</a:t>
            </a:r>
            <a:r>
              <a:rPr lang="en-US" sz="3900" dirty="0" smtClean="0"/>
              <a:t>)</a:t>
            </a:r>
            <a:endParaRPr lang="en-US" sz="3900" dirty="0" smtClean="0"/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75171"/>
          </a:xfrm>
        </p:spPr>
        <p:txBody>
          <a:bodyPr>
            <a:noAutofit/>
          </a:bodyPr>
          <a:lstStyle/>
          <a:p>
            <a:r>
              <a:rPr lang="en-US" b="1" dirty="0" smtClean="0"/>
              <a:t>Get a Multiple Quote for </a:t>
            </a:r>
            <a:br>
              <a:rPr lang="en-US" b="1" dirty="0" smtClean="0"/>
            </a:br>
            <a:r>
              <a:rPr lang="en-US" b="1" dirty="0" smtClean="0"/>
              <a:t>BEST &amp; Cheapest Coverage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r>
              <a:rPr lang="en-US" sz="5400" b="1" dirty="0" smtClean="0"/>
              <a:t>Homeowners Provider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Marine Insurance </a:t>
            </a:r>
            <a:r>
              <a:rPr lang="en-US" sz="5400" b="1" dirty="0" smtClean="0"/>
              <a:t>Provider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7775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www.BoatBuyersSecretWeapon.com</a:t>
            </a:r>
            <a:endParaRPr lang="en-U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0128">
            <a:off x="953600" y="419424"/>
            <a:ext cx="2993820" cy="38743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" name="TextBox 7"/>
          <p:cNvSpPr txBox="1"/>
          <p:nvPr/>
        </p:nvSpPr>
        <p:spPr>
          <a:xfrm rot="404046">
            <a:off x="4629497" y="479833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  <a:latin typeface="Becky" panose="02000000000000000000" pitchFamily="2" charset="0"/>
              </a:rPr>
              <a:t>Claim Yours for FREE NOW!</a:t>
            </a:r>
            <a:endParaRPr lang="en-US" sz="4400" b="1" dirty="0">
              <a:solidFill>
                <a:srgbClr val="0000FF"/>
              </a:solidFill>
              <a:latin typeface="Becky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191000" y="3105150"/>
            <a:ext cx="609600" cy="152400"/>
          </a:xfrm>
          <a:prstGeom prst="straightConnector1">
            <a:avLst/>
          </a:prstGeom>
          <a:ln w="1143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4686300" y="2419350"/>
            <a:ext cx="1638300" cy="900949"/>
          </a:xfrm>
          <a:custGeom>
            <a:avLst/>
            <a:gdLst>
              <a:gd name="connsiteX0" fmla="*/ 1447800 w 1447800"/>
              <a:gd name="connsiteY0" fmla="*/ 0 h 609600"/>
              <a:gd name="connsiteX1" fmla="*/ 1428750 w 1447800"/>
              <a:gd name="connsiteY1" fmla="*/ 95250 h 609600"/>
              <a:gd name="connsiteX2" fmla="*/ 1276350 w 1447800"/>
              <a:gd name="connsiteY2" fmla="*/ 228600 h 609600"/>
              <a:gd name="connsiteX3" fmla="*/ 1219200 w 1447800"/>
              <a:gd name="connsiteY3" fmla="*/ 285750 h 609600"/>
              <a:gd name="connsiteX4" fmla="*/ 1162050 w 1447800"/>
              <a:gd name="connsiteY4" fmla="*/ 304800 h 609600"/>
              <a:gd name="connsiteX5" fmla="*/ 1104900 w 1447800"/>
              <a:gd name="connsiteY5" fmla="*/ 342900 h 609600"/>
              <a:gd name="connsiteX6" fmla="*/ 1047750 w 1447800"/>
              <a:gd name="connsiteY6" fmla="*/ 361950 h 609600"/>
              <a:gd name="connsiteX7" fmla="*/ 990600 w 1447800"/>
              <a:gd name="connsiteY7" fmla="*/ 400050 h 609600"/>
              <a:gd name="connsiteX8" fmla="*/ 933450 w 1447800"/>
              <a:gd name="connsiteY8" fmla="*/ 419100 h 609600"/>
              <a:gd name="connsiteX9" fmla="*/ 876300 w 1447800"/>
              <a:gd name="connsiteY9" fmla="*/ 457200 h 609600"/>
              <a:gd name="connsiteX10" fmla="*/ 704850 w 1447800"/>
              <a:gd name="connsiteY10" fmla="*/ 514350 h 609600"/>
              <a:gd name="connsiteX11" fmla="*/ 590550 w 1447800"/>
              <a:gd name="connsiteY11" fmla="*/ 552450 h 609600"/>
              <a:gd name="connsiteX12" fmla="*/ 533400 w 1447800"/>
              <a:gd name="connsiteY12" fmla="*/ 571500 h 609600"/>
              <a:gd name="connsiteX13" fmla="*/ 323850 w 1447800"/>
              <a:gd name="connsiteY13" fmla="*/ 609600 h 609600"/>
              <a:gd name="connsiteX14" fmla="*/ 38100 w 1447800"/>
              <a:gd name="connsiteY14" fmla="*/ 571500 h 609600"/>
              <a:gd name="connsiteX15" fmla="*/ 0 w 1447800"/>
              <a:gd name="connsiteY15" fmla="*/ 55245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47800" h="609600">
                <a:moveTo>
                  <a:pt x="1447800" y="0"/>
                </a:moveTo>
                <a:cubicBezTo>
                  <a:pt x="1441450" y="31750"/>
                  <a:pt x="1440119" y="64933"/>
                  <a:pt x="1428750" y="95250"/>
                </a:cubicBezTo>
                <a:cubicBezTo>
                  <a:pt x="1396365" y="181610"/>
                  <a:pt x="1347470" y="157480"/>
                  <a:pt x="1276350" y="228600"/>
                </a:cubicBezTo>
                <a:cubicBezTo>
                  <a:pt x="1257300" y="247650"/>
                  <a:pt x="1241616" y="270806"/>
                  <a:pt x="1219200" y="285750"/>
                </a:cubicBezTo>
                <a:cubicBezTo>
                  <a:pt x="1202492" y="296889"/>
                  <a:pt x="1180011" y="295820"/>
                  <a:pt x="1162050" y="304800"/>
                </a:cubicBezTo>
                <a:cubicBezTo>
                  <a:pt x="1141572" y="315039"/>
                  <a:pt x="1125378" y="332661"/>
                  <a:pt x="1104900" y="342900"/>
                </a:cubicBezTo>
                <a:cubicBezTo>
                  <a:pt x="1086939" y="351880"/>
                  <a:pt x="1065711" y="352970"/>
                  <a:pt x="1047750" y="361950"/>
                </a:cubicBezTo>
                <a:cubicBezTo>
                  <a:pt x="1027272" y="372189"/>
                  <a:pt x="1011078" y="389811"/>
                  <a:pt x="990600" y="400050"/>
                </a:cubicBezTo>
                <a:cubicBezTo>
                  <a:pt x="972639" y="409030"/>
                  <a:pt x="951411" y="410120"/>
                  <a:pt x="933450" y="419100"/>
                </a:cubicBezTo>
                <a:cubicBezTo>
                  <a:pt x="912972" y="429339"/>
                  <a:pt x="897222" y="447901"/>
                  <a:pt x="876300" y="457200"/>
                </a:cubicBezTo>
                <a:lnTo>
                  <a:pt x="704850" y="514350"/>
                </a:lnTo>
                <a:lnTo>
                  <a:pt x="590550" y="552450"/>
                </a:lnTo>
                <a:cubicBezTo>
                  <a:pt x="571500" y="558800"/>
                  <a:pt x="553091" y="567562"/>
                  <a:pt x="533400" y="571500"/>
                </a:cubicBezTo>
                <a:cubicBezTo>
                  <a:pt x="400275" y="598125"/>
                  <a:pt x="470088" y="585227"/>
                  <a:pt x="323850" y="609600"/>
                </a:cubicBezTo>
                <a:cubicBezTo>
                  <a:pt x="179206" y="597546"/>
                  <a:pt x="140487" y="612455"/>
                  <a:pt x="38100" y="571500"/>
                </a:cubicBezTo>
                <a:cubicBezTo>
                  <a:pt x="24917" y="566227"/>
                  <a:pt x="12700" y="558800"/>
                  <a:pt x="0" y="552450"/>
                </a:cubicBezTo>
              </a:path>
            </a:pathLst>
          </a:custGeom>
          <a:noFill/>
          <a:ln w="1143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 flipH="1">
            <a:off x="5181600" y="2841670"/>
            <a:ext cx="884321" cy="1736105"/>
          </a:xfrm>
          <a:prstGeom prst="straightConnector1">
            <a:avLst/>
          </a:prstGeom>
          <a:ln w="1174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4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147</Words>
  <Application>Microsoft Office PowerPoint</Application>
  <PresentationFormat>On-screen Show (16:9)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Agreed Value vs Book Value</vt:lpstr>
      <vt:lpstr>Parts &amp; Labor Rates</vt:lpstr>
      <vt:lpstr>Salvage Coverage</vt:lpstr>
      <vt:lpstr>Towing Reimbursement</vt:lpstr>
      <vt:lpstr>Speed of Approval</vt:lpstr>
      <vt:lpstr>How to Get the Cheapest Insurance</vt:lpstr>
      <vt:lpstr>Get a Multiple Quote for  BEST &amp; Cheapest Coverage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Sell Your Pontoon Boat Fast for Top Dollar</dc:title>
  <dc:creator>msellhorst</dc:creator>
  <cp:lastModifiedBy>msellhorst</cp:lastModifiedBy>
  <cp:revision>13</cp:revision>
  <dcterms:created xsi:type="dcterms:W3CDTF">2018-02-14T17:01:13Z</dcterms:created>
  <dcterms:modified xsi:type="dcterms:W3CDTF">2019-02-27T02:46:14Z</dcterms:modified>
</cp:coreProperties>
</file>